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8" r:id="rId5"/>
    <p:sldId id="287" r:id="rId6"/>
    <p:sldId id="262" r:id="rId7"/>
    <p:sldId id="267" r:id="rId8"/>
    <p:sldId id="285" r:id="rId9"/>
    <p:sldId id="284" r:id="rId10"/>
    <p:sldId id="290" r:id="rId11"/>
    <p:sldId id="289" r:id="rId12"/>
    <p:sldId id="291" r:id="rId13"/>
    <p:sldId id="283" r:id="rId14"/>
    <p:sldId id="286" r:id="rId15"/>
    <p:sldId id="27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2838BEF-8BB2-4498-84A7-C5851F593DF1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8" autoAdjust="0"/>
    <p:restoredTop sz="94595" autoAdjust="0"/>
  </p:normalViewPr>
  <p:slideViewPr>
    <p:cSldViewPr snapToGrid="0">
      <p:cViewPr varScale="1">
        <p:scale>
          <a:sx n="92" d="100"/>
          <a:sy n="92" d="100"/>
        </p:scale>
        <p:origin x="84" y="588"/>
      </p:cViewPr>
      <p:guideLst/>
    </p:cSldViewPr>
  </p:slideViewPr>
  <p:outlineViewPr>
    <p:cViewPr>
      <p:scale>
        <a:sx n="33" d="100"/>
        <a:sy n="33" d="100"/>
      </p:scale>
      <p:origin x="0" y="-1194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159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5/17/2019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881107-E2F0-4FFB-BAD2-D68BB3595516}" type="datetimeFigureOut">
              <a:rPr lang="en-US" noProof="0" smtClean="0"/>
              <a:t>5/17/2019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818732-FA64-4F57-8EE6-57AA70E1F1E0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3630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71E5E3D-6A1C-49BA-9E11-FC053AD818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784058"/>
          </a:xfrm>
          <a:solidFill>
            <a:schemeClr val="bg1">
              <a:lumMod val="95000"/>
            </a:schemeClr>
          </a:solidFill>
        </p:spPr>
        <p:txBody>
          <a:bodyPr tIns="1116000" rIns="0" anchor="t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Insert or Drag and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4000" y="3163899"/>
            <a:ext cx="4860000" cy="1800000"/>
          </a:xfrm>
          <a:solidFill>
            <a:schemeClr val="bg1"/>
          </a:solidFill>
          <a:ln>
            <a:noFill/>
          </a:ln>
        </p:spPr>
        <p:txBody>
          <a:bodyPr lIns="180000" tIns="72000" rIns="180000" bIns="72000" anchor="ctr"/>
          <a:lstStyle>
            <a:lvl1pPr algn="l"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Cover Title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000" y="5119698"/>
            <a:ext cx="4860000" cy="836602"/>
          </a:xfrm>
          <a:solidFill>
            <a:schemeClr val="bg1"/>
          </a:solidFill>
        </p:spPr>
        <p:txBody>
          <a:bodyPr lIns="180000" tIns="72000" rIns="180000" bIns="72000" anchor="ctr"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14E411-DCD8-47C4-8385-C03FBB18B180}"/>
              </a:ext>
            </a:extLst>
          </p:cNvPr>
          <p:cNvSpPr/>
          <p:nvPr userDrawn="1"/>
        </p:nvSpPr>
        <p:spPr>
          <a:xfrm>
            <a:off x="0" y="6780458"/>
            <a:ext cx="12192000" cy="77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BF3746-E60B-4321-998E-07F04440CEAC}"/>
              </a:ext>
            </a:extLst>
          </p:cNvPr>
          <p:cNvSpPr/>
          <p:nvPr userDrawn="1"/>
        </p:nvSpPr>
        <p:spPr>
          <a:xfrm>
            <a:off x="0" y="6780458"/>
            <a:ext cx="12204000" cy="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5F0423-B6EE-42FD-9306-5E965142C6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CE01B6-FB5C-471B-B95B-DB3DC8A0E4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CA0D6D2-4DA0-4AEE-95C1-E8BDD0515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472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F156636-95EA-4995-B9CA-635FD1DEB4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0000" y="1152000"/>
            <a:ext cx="5472000" cy="50249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F8E62C6-0CCA-4909-AE69-A32ED6AC06B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423F09E-5021-4E1D-A4A8-174F779F2749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1790100" y="2701131"/>
            <a:ext cx="3546675" cy="28281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F7C3D0F0-8880-4132-9B6F-33B2D7437F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58100" y="2701131"/>
            <a:ext cx="3546675" cy="2828138"/>
          </a:xfrm>
        </p:spPr>
        <p:txBody>
          <a:bodyPr/>
          <a:lstStyle>
            <a:lvl1pPr>
              <a:buClr>
                <a:schemeClr val="accent1">
                  <a:lumMod val="50000"/>
                </a:schemeClr>
              </a:buClr>
              <a:defRPr/>
            </a:lvl1pPr>
            <a:lvl2pPr>
              <a:buClr>
                <a:schemeClr val="accent1">
                  <a:lumMod val="50000"/>
                </a:schemeClr>
              </a:buClr>
              <a:defRPr/>
            </a:lvl2pPr>
            <a:lvl3pPr>
              <a:buClr>
                <a:schemeClr val="accent1">
                  <a:lumMod val="50000"/>
                </a:schemeClr>
              </a:buClr>
              <a:defRPr/>
            </a:lvl3pPr>
            <a:lvl4pPr>
              <a:buClr>
                <a:schemeClr val="accent1">
                  <a:lumMod val="50000"/>
                </a:schemeClr>
              </a:buClr>
              <a:defRPr/>
            </a:lvl4pPr>
            <a:lvl5pPr>
              <a:buClr>
                <a:schemeClr val="accent1">
                  <a:lumMod val="50000"/>
                </a:schemeClr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CBDEF46-1F51-42D2-A43C-36A28ECB340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93079" y="1728000"/>
            <a:ext cx="3554451" cy="735800"/>
          </a:xfrm>
          <a:noFill/>
        </p:spPr>
        <p:txBody>
          <a:bodyPr anchor="t"/>
          <a:lstStyle>
            <a:lvl1pPr marL="0" indent="0" algn="l">
              <a:buNone/>
              <a:defRPr sz="54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CA11096-D31C-4BD0-AFF9-7575C5E8E5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5762" y="1722438"/>
            <a:ext cx="3538517" cy="735749"/>
          </a:xfrm>
        </p:spPr>
        <p:txBody>
          <a:bodyPr anchor="t"/>
          <a:lstStyle>
            <a:lvl1pPr marL="0" indent="0">
              <a:buNone/>
              <a:defRPr sz="5400">
                <a:solidFill>
                  <a:schemeClr val="accent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438B210-DE07-4BDD-BDB3-2A3DF619BED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59785" y="1722438"/>
            <a:ext cx="735013" cy="735012"/>
          </a:xfrm>
        </p:spPr>
        <p:txBody>
          <a:bodyPr anchor="ctr"/>
          <a:lstStyle>
            <a:lvl1pPr marL="0" indent="0" algn="ctr">
              <a:buNone/>
              <a:defRPr sz="1100" i="1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FAD6E0EA-E35F-4E2B-869F-7A912C4CB62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722468" y="1722438"/>
            <a:ext cx="735013" cy="735012"/>
          </a:xfrm>
        </p:spPr>
        <p:txBody>
          <a:bodyPr anchor="ctr"/>
          <a:lstStyle>
            <a:lvl1pPr marL="0" indent="0" algn="ctr">
              <a:buNone/>
              <a:defRPr sz="1100" i="1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85161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C502DE-CADD-4CC1-972E-2007199550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93150"/>
            <a:ext cx="4348065" cy="4348065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9BE8230-B656-44E2-9319-E1464125040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21084" y="1949641"/>
            <a:ext cx="3635083" cy="363508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8F1CA0D5-06FF-4D1F-B534-1DFFCB23EA7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207063"/>
            <a:ext cx="3120238" cy="312023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F8E62C6-0CCA-4909-AE69-A32ED6AC06B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47101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1F9D630-F36F-43B5-B6A8-62245E084CA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7CF562-A700-49C4-A50C-2A49B19BC7BF}"/>
              </a:ext>
            </a:extLst>
          </p:cNvPr>
          <p:cNvSpPr txBox="1">
            <a:spLocks/>
          </p:cNvSpPr>
          <p:nvPr userDrawn="1"/>
        </p:nvSpPr>
        <p:spPr>
          <a:xfrm>
            <a:off x="4921084" y="2993698"/>
            <a:ext cx="317688" cy="1544221"/>
          </a:xfrm>
          <a:custGeom>
            <a:avLst/>
            <a:gdLst>
              <a:gd name="connsiteX0" fmla="*/ 173971 w 317688"/>
              <a:gd name="connsiteY0" fmla="*/ 0 h 1544221"/>
              <a:gd name="connsiteX1" fmla="*/ 219948 w 317688"/>
              <a:gd name="connsiteY1" fmla="*/ 125619 h 1544221"/>
              <a:gd name="connsiteX2" fmla="*/ 317688 w 317688"/>
              <a:gd name="connsiteY2" fmla="*/ 772110 h 1544221"/>
              <a:gd name="connsiteX3" fmla="*/ 219948 w 317688"/>
              <a:gd name="connsiteY3" fmla="*/ 1418601 h 1544221"/>
              <a:gd name="connsiteX4" fmla="*/ 173971 w 317688"/>
              <a:gd name="connsiteY4" fmla="*/ 1544221 h 1544221"/>
              <a:gd name="connsiteX5" fmla="*/ 142832 w 317688"/>
              <a:gd name="connsiteY5" fmla="*/ 1479580 h 1544221"/>
              <a:gd name="connsiteX6" fmla="*/ 0 w 317688"/>
              <a:gd name="connsiteY6" fmla="*/ 772110 h 1544221"/>
              <a:gd name="connsiteX7" fmla="*/ 142832 w 317688"/>
              <a:gd name="connsiteY7" fmla="*/ 64641 h 1544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688" h="1544221">
                <a:moveTo>
                  <a:pt x="173971" y="0"/>
                </a:moveTo>
                <a:lnTo>
                  <a:pt x="219948" y="125619"/>
                </a:lnTo>
                <a:cubicBezTo>
                  <a:pt x="283469" y="329846"/>
                  <a:pt x="317688" y="546982"/>
                  <a:pt x="317688" y="772110"/>
                </a:cubicBezTo>
                <a:cubicBezTo>
                  <a:pt x="317688" y="997239"/>
                  <a:pt x="283469" y="1214375"/>
                  <a:pt x="219948" y="1418601"/>
                </a:cubicBezTo>
                <a:lnTo>
                  <a:pt x="173971" y="1544221"/>
                </a:lnTo>
                <a:lnTo>
                  <a:pt x="142832" y="1479580"/>
                </a:lnTo>
                <a:cubicBezTo>
                  <a:pt x="50859" y="1262132"/>
                  <a:pt x="0" y="1023060"/>
                  <a:pt x="0" y="772110"/>
                </a:cubicBezTo>
                <a:cubicBezTo>
                  <a:pt x="0" y="521160"/>
                  <a:pt x="50859" y="282088"/>
                  <a:pt x="142832" y="6464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lang="en-ZA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4DA0E5-4933-41D4-8C7B-70093A9DB34D}"/>
              </a:ext>
            </a:extLst>
          </p:cNvPr>
          <p:cNvSpPr txBox="1">
            <a:spLocks/>
          </p:cNvSpPr>
          <p:nvPr userDrawn="1"/>
        </p:nvSpPr>
        <p:spPr>
          <a:xfrm>
            <a:off x="8238481" y="3054203"/>
            <a:ext cx="317687" cy="1423210"/>
          </a:xfrm>
          <a:custGeom>
            <a:avLst/>
            <a:gdLst>
              <a:gd name="connsiteX0" fmla="*/ 172863 w 317687"/>
              <a:gd name="connsiteY0" fmla="*/ 0 h 1423210"/>
              <a:gd name="connsiteX1" fmla="*/ 174856 w 317687"/>
              <a:gd name="connsiteY1" fmla="*/ 4136 h 1423210"/>
              <a:gd name="connsiteX2" fmla="*/ 317687 w 317687"/>
              <a:gd name="connsiteY2" fmla="*/ 711605 h 1423210"/>
              <a:gd name="connsiteX3" fmla="*/ 174856 w 317687"/>
              <a:gd name="connsiteY3" fmla="*/ 1419075 h 1423210"/>
              <a:gd name="connsiteX4" fmla="*/ 172864 w 317687"/>
              <a:gd name="connsiteY4" fmla="*/ 1423210 h 1423210"/>
              <a:gd name="connsiteX5" fmla="*/ 122602 w 317687"/>
              <a:gd name="connsiteY5" fmla="*/ 1318873 h 1423210"/>
              <a:gd name="connsiteX6" fmla="*/ 0 w 317687"/>
              <a:gd name="connsiteY6" fmla="*/ 711604 h 1423210"/>
              <a:gd name="connsiteX7" fmla="*/ 122602 w 317687"/>
              <a:gd name="connsiteY7" fmla="*/ 104335 h 142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687" h="1423210">
                <a:moveTo>
                  <a:pt x="172863" y="0"/>
                </a:moveTo>
                <a:lnTo>
                  <a:pt x="174856" y="4136"/>
                </a:lnTo>
                <a:cubicBezTo>
                  <a:pt x="266828" y="221583"/>
                  <a:pt x="317687" y="460655"/>
                  <a:pt x="317687" y="711605"/>
                </a:cubicBezTo>
                <a:cubicBezTo>
                  <a:pt x="317687" y="962555"/>
                  <a:pt x="266828" y="1201627"/>
                  <a:pt x="174856" y="1419075"/>
                </a:cubicBezTo>
                <a:lnTo>
                  <a:pt x="172864" y="1423210"/>
                </a:lnTo>
                <a:lnTo>
                  <a:pt x="122602" y="1318873"/>
                </a:lnTo>
                <a:cubicBezTo>
                  <a:pt x="43656" y="1132223"/>
                  <a:pt x="0" y="927012"/>
                  <a:pt x="0" y="711604"/>
                </a:cubicBezTo>
                <a:cubicBezTo>
                  <a:pt x="0" y="496197"/>
                  <a:pt x="43656" y="290985"/>
                  <a:pt x="122602" y="104335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lang="en-ZA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575143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CFAEDCAA-CDC7-47ED-A380-37E6ACCA8560}"/>
              </a:ext>
            </a:extLst>
          </p:cNvPr>
          <p:cNvSpPr/>
          <p:nvPr userDrawn="1"/>
        </p:nvSpPr>
        <p:spPr>
          <a:xfrm>
            <a:off x="388279" y="3558496"/>
            <a:ext cx="11415443" cy="97190"/>
          </a:xfrm>
          <a:prstGeom prst="leftRightArrow">
            <a:avLst>
              <a:gd name="adj1" fmla="val 100000"/>
              <a:gd name="adj2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F9300B0F-E539-42E5-B7E4-21E21637BA8D}"/>
              </a:ext>
            </a:extLst>
          </p:cNvPr>
          <p:cNvSpPr/>
          <p:nvPr userDrawn="1"/>
        </p:nvSpPr>
        <p:spPr>
          <a:xfrm rot="5400000">
            <a:off x="3772822" y="3576211"/>
            <a:ext cx="4652357" cy="97190"/>
          </a:xfrm>
          <a:prstGeom prst="leftRightArrow">
            <a:avLst>
              <a:gd name="adj1" fmla="val 100000"/>
              <a:gd name="adj2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951013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6046600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60393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60393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</p:spTree>
    <p:extLst>
      <p:ext uri="{BB962C8B-B14F-4D97-AF65-F5344CB8AC3E}">
        <p14:creationId xmlns:p14="http://schemas.microsoft.com/office/powerpoint/2010/main" val="4311506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C2BB107-6CD7-47EE-9C59-5345A7F63B0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103194D-3DB5-46F8-9ACE-B2B142B87BE9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94569" y="2673626"/>
            <a:ext cx="2975206" cy="3269974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569837A-DE3B-4C2A-B811-BCC93B8681F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614397" y="2673626"/>
            <a:ext cx="2975206" cy="3269974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914D45E-73D5-4807-A6F8-1A996A31F7F2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434225" y="2673626"/>
            <a:ext cx="2975206" cy="3269974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0206252-95E9-4C8F-8EB4-26F27AC6FB4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94569" y="1728000"/>
            <a:ext cx="2975206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256C163-60A0-49AC-9FEA-A56ACF30FA3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4397" y="1728000"/>
            <a:ext cx="2975206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AF68729-4DB7-4514-BF22-9950FB3ECC3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434225" y="1728000"/>
            <a:ext cx="2975206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567F4AE9-9C59-4A3C-9E27-EFC9EE499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4568" y="2344813"/>
            <a:ext cx="2975207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3DA09F5A-AF46-4646-A84F-35C1002AF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794568" y="1656000"/>
            <a:ext cx="2975207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36D8447C-AA9F-491F-8EE4-A151146D1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08396" y="2344813"/>
            <a:ext cx="2975207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826B47AC-1601-4AA8-BEB3-930A9A37F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4608396" y="1656000"/>
            <a:ext cx="2975207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EFC9E01C-1D66-47F5-B8D1-BF6041620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34225" y="2344813"/>
            <a:ext cx="2975207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9F5FC000-6DCF-4A02-B144-CC77E752D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8434225" y="1656000"/>
            <a:ext cx="2975207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20" name="Graphic 19" descr="Right Arrow">
            <a:extLst>
              <a:ext uri="{FF2B5EF4-FFF2-40B4-BE49-F238E27FC236}">
                <a16:creationId xmlns:a16="http://schemas.microsoft.com/office/drawing/2014/main" id="{74A090BA-639F-4C16-9838-60A32BE3A1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081865" y="3932250"/>
            <a:ext cx="220441" cy="376363"/>
          </a:xfrm>
          <a:prstGeom prst="rect">
            <a:avLst/>
          </a:prstGeom>
        </p:spPr>
      </p:pic>
      <p:pic>
        <p:nvPicPr>
          <p:cNvPr id="21" name="Graphic 20" descr="Right Arrow">
            <a:extLst>
              <a:ext uri="{FF2B5EF4-FFF2-40B4-BE49-F238E27FC236}">
                <a16:creationId xmlns:a16="http://schemas.microsoft.com/office/drawing/2014/main" id="{DF58D762-A719-4FC3-BF9E-7B858F0D91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7901693" y="3932250"/>
            <a:ext cx="220441" cy="37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494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C2BB107-6CD7-47EE-9C59-5345A7F63B0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811C96E-0DEE-4C3C-914D-3D8E37D685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6466" y="4173151"/>
            <a:ext cx="608493" cy="201776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01495E4-6A47-4169-8AF4-736F7CF55C3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724159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A350147-917D-4020-B9C3-CE41143A103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724159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5A6F9E-88A2-46C6-B4B4-642D65C42C1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724159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1C0F1C3-D7E3-418A-8706-CD257C1F5B6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724159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5D759B-EB6D-4560-B0B8-1F7EB7D1B8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980666" y="4173151"/>
            <a:ext cx="608493" cy="201776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715823E-52F8-49ED-9EC8-E99ED0915B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724159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DF700D5-2F9B-4B15-92CF-1052851D5E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724159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B40768A-A2DB-44AA-89F5-071BCE4D9F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724159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6D07EB6-011E-4F65-9F28-20CAB54640E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724159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05B8381-43DD-41A0-A705-D1255AC449A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724159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178CB7C-93FB-40C1-9170-B99EF8EE9E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724159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2B65EAF-1F60-417C-B138-F72EFEBF6D8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724159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D120F4-A640-421C-B1F8-406158CFBC8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724159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BBD14391-1DC8-4D56-951F-25C5BDB392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724159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3FC04C9-D1DE-47BA-8D50-6D762B72B8F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724159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8FB174F-BC80-4817-90C7-42F90C7978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724159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96FB65-5B08-4993-8523-822688BB2A9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724159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DBAF247D-367F-4524-9E85-4B66631D530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724159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4F9BFDEC-4D89-4C8E-A3D9-A6DF0297F78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724159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C08EC58-18EC-4890-94D6-2422A6BBA8D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724159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D360A36A-7282-4045-B0DF-503E6A97BA4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724159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5F5960EF-7F51-41A0-9E73-D2F727AB3F0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724159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9F81D711-9D82-42A4-8AB2-12D1F4490AA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724159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0A2E5DCC-5FCD-4396-9980-17ECD06BB37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724159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A3860367-6AF8-4009-AE8B-33DEE49D177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724159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EC5BA522-ACA2-41E7-8167-4CAD19A343D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tIns="36000" anchor="t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36" name="Text Placeholder 36">
            <a:extLst>
              <a:ext uri="{FF2B5EF4-FFF2-40B4-BE49-F238E27FC236}">
                <a16:creationId xmlns:a16="http://schemas.microsoft.com/office/drawing/2014/main" id="{3FE4D07D-18EE-4015-BE1A-670EF5502FD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21A7A3E-FAE9-412E-9085-C5396DD58558}"/>
              </a:ext>
            </a:extLst>
          </p:cNvPr>
          <p:cNvSpPr/>
          <p:nvPr userDrawn="1"/>
        </p:nvSpPr>
        <p:spPr>
          <a:xfrm>
            <a:off x="388279" y="4008086"/>
            <a:ext cx="11415443" cy="97190"/>
          </a:xfrm>
          <a:prstGeom prst="rightArrow">
            <a:avLst>
              <a:gd name="adj1" fmla="val 100000"/>
              <a:gd name="adj2" fmla="val 8593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0828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C2BB107-6CD7-47EE-9C59-5345A7F63B0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85FDB45C-8129-42FD-85BB-977F66FEA7E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2915" y="2319681"/>
            <a:ext cx="1352367" cy="1352367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5BC675B-B0CF-41E3-9A61-5C9C818586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55970" y="2319681"/>
            <a:ext cx="1703313" cy="701538"/>
          </a:xfrm>
        </p:spPr>
        <p:txBody>
          <a:bodyPr anchor="t"/>
          <a:lstStyle>
            <a:lvl1pPr marL="0" indent="0" algn="l">
              <a:buFont typeface="Arial" panose="020B0604020202020204" pitchFamily="34" charset="0"/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199D9B2-D8DF-4F6F-9076-9976C85EA4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915" y="3800064"/>
            <a:ext cx="3246368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F83D3F97-C129-418E-B4E5-27919687902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55970" y="3055171"/>
            <a:ext cx="1703313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59091DF-E0B7-4867-B43C-3B02311C64A1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523213" y="2319681"/>
            <a:ext cx="1352367" cy="1352367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89D4389-4870-4BAE-B233-955685FCBC6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61985" y="2319681"/>
            <a:ext cx="1703313" cy="701538"/>
          </a:xfrm>
        </p:spPr>
        <p:txBody>
          <a:bodyPr anchor="t"/>
          <a:lstStyle>
            <a:lvl1pPr marL="0" indent="0" algn="l">
              <a:buFont typeface="Arial" panose="020B0604020202020204" pitchFamily="34" charset="0"/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27F961F7-987F-4B95-AC48-08F4331BE90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518930" y="3800064"/>
            <a:ext cx="3246368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586A8311-6FEF-4231-B5DD-80FA52F5272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61985" y="3055171"/>
            <a:ext cx="1703313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A6A8345C-014C-4AD2-8529-29D0E8EECAB5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533512" y="2319681"/>
            <a:ext cx="1352367" cy="1352367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4C771BB0-7999-4A45-A6BB-56C98E978E8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068000" y="2319681"/>
            <a:ext cx="1703313" cy="701538"/>
          </a:xfrm>
        </p:spPr>
        <p:txBody>
          <a:bodyPr anchor="t"/>
          <a:lstStyle>
            <a:lvl1pPr marL="0" indent="0" algn="l">
              <a:buFont typeface="Arial" panose="020B0604020202020204" pitchFamily="34" charset="0"/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9FC27C2C-A218-4626-9D04-ECC36D852E8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24945" y="3800064"/>
            <a:ext cx="3246368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15F0F321-195A-45FE-9F4E-2DE6EFF480E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068000" y="3055171"/>
            <a:ext cx="1703313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A31AFB6F-80F0-4E69-8E48-7431E3898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55970" y="3514426"/>
            <a:ext cx="1703313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115CE1DD-8B35-4422-9BB1-DB18FB6B5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61985" y="3514426"/>
            <a:ext cx="1703313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C174B088-E2BB-4A47-A4CE-403CAE014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67999" y="3514426"/>
            <a:ext cx="1703313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386425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C2BB107-6CD7-47EE-9C59-5345A7F63B0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B292F32-22A3-4DBC-93C9-F66C5F87D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113808"/>
            <a:ext cx="1620000" cy="63155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2AE8CF21-3DA6-45E6-9CB4-F48688C3B74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97591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BB809B-C7A4-40BB-A5F6-0692C7B3E7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4113808"/>
            <a:ext cx="1620000" cy="63155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22DE8D-141C-4FC8-8690-DC699987557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4797591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8BFF2A50-B1BC-445F-AAF4-5EF044B5B21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4113808"/>
            <a:ext cx="1620000" cy="63155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50ED32C1-427F-4852-93EF-04246DAB6E0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4797591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B8DDBCF-B9FF-412C-BB0A-F20DF81F3C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4113808"/>
            <a:ext cx="1620000" cy="63155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5554625-705D-43C2-BB3F-07E4FB3A885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4797591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695A6D51-51C5-4128-9C65-70256D07FEB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4113808"/>
            <a:ext cx="1620000" cy="63155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4020390-663C-426B-A32A-7DD435D354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4797591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A5BFEA69-91F2-4BAB-BC3E-F4494C809953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2246681"/>
            <a:ext cx="1620000" cy="1620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4D9A8C49-F2A0-4F67-A4E0-B5FBBE0A8DFD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375703" y="2246681"/>
            <a:ext cx="1620000" cy="1620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622E18C4-0DBF-4C58-A1B6-1E6A1D521733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319606" y="2246681"/>
            <a:ext cx="1620000" cy="1620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0F58001D-98C8-4213-9315-4990EFFEFD8E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263509" y="2246681"/>
            <a:ext cx="1620000" cy="1620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940802B1-FF22-4F45-8475-AB393E6CF883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07412" y="2246681"/>
            <a:ext cx="1620000" cy="1620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5C2D6443-41AF-4535-B6F7-4BB6BE08976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4113808"/>
            <a:ext cx="1620000" cy="63155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A671736E-3711-4DA1-AF16-23EEC87C86C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4797591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25" name="Picture Placeholder 15">
            <a:extLst>
              <a:ext uri="{FF2B5EF4-FFF2-40B4-BE49-F238E27FC236}">
                <a16:creationId xmlns:a16="http://schemas.microsoft.com/office/drawing/2014/main" id="{1FED522C-94B3-41E3-A83A-E03843DE7551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151313" y="2246681"/>
            <a:ext cx="1620000" cy="1620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1294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60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152000"/>
            <a:ext cx="3600450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6F821722-FE34-4DE9-9836-565D865C155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778800"/>
          </a:xfrm>
          <a:solidFill>
            <a:schemeClr val="bg1">
              <a:lumMod val="95000"/>
            </a:schemeClr>
          </a:solidFill>
        </p:spPr>
        <p:txBody>
          <a:bodyPr tIns="0" rIns="540000" anchor="ctr"/>
          <a:lstStyle>
            <a:lvl1pPr marL="0" indent="0" algn="r">
              <a:buNone/>
              <a:defRPr/>
            </a:lvl1pPr>
          </a:lstStyle>
          <a:p>
            <a:r>
              <a:rPr lang="en-US" noProof="0" dirty="0"/>
              <a:t>Insert or Drag and Drop your Photo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D909C6-0E9A-451D-91FD-B891A0C803D7}"/>
              </a:ext>
            </a:extLst>
          </p:cNvPr>
          <p:cNvSpPr/>
          <p:nvPr userDrawn="1"/>
        </p:nvSpPr>
        <p:spPr>
          <a:xfrm>
            <a:off x="0" y="6780458"/>
            <a:ext cx="12192000" cy="77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A9BD7F-717A-4177-BAD1-D798AE60FFD0}"/>
              </a:ext>
            </a:extLst>
          </p:cNvPr>
          <p:cNvSpPr/>
          <p:nvPr userDrawn="1"/>
        </p:nvSpPr>
        <p:spPr>
          <a:xfrm>
            <a:off x="0" y="6780458"/>
            <a:ext cx="12204000" cy="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4000" y="144000"/>
            <a:ext cx="4860000" cy="6480000"/>
          </a:xfrm>
          <a:solidFill>
            <a:schemeClr val="bg1"/>
          </a:solidFill>
          <a:ln>
            <a:noFill/>
          </a:ln>
        </p:spPr>
        <p:txBody>
          <a:bodyPr lIns="432000" tIns="72000" rIns="288000" bIns="1404000" anchor="b"/>
          <a:lstStyle>
            <a:lvl1pPr algn="l"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Cover Title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606" y="5578496"/>
            <a:ext cx="3932788" cy="750814"/>
          </a:xfrm>
          <a:noFill/>
        </p:spPr>
        <p:txBody>
          <a:bodyPr lIns="0" tIns="0" rIns="0" bIns="0" anchor="t"/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3EB74F7-DC44-48B1-8EF5-BD557540B4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7606" y="764518"/>
            <a:ext cx="3932788" cy="244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44456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16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152525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148060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152525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0FADEC-BFBD-4A6E-B51C-B0DFD4C80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01944" y="2185851"/>
            <a:ext cx="0" cy="262730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C47312EC-14D6-4EE3-84DF-5BE8F35DD8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0000" y="1152000"/>
            <a:ext cx="5472000" cy="360000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400" b="1"/>
            </a:lvl1pPr>
          </a:lstStyle>
          <a:p>
            <a:pPr marL="266700" lvl="0" indent="-266700"/>
            <a:r>
              <a:rPr lang="en-US" noProof="0"/>
              <a:t>Click to edit Master text styles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D2E4423B-993A-4321-BD96-12519C601A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88002" y="1581663"/>
            <a:ext cx="5483998" cy="4608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18811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80D91F-8335-4C39-A703-5F4EE3687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B88685-006A-43C3-A850-F409CF02F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6F821722-FE34-4DE9-9836-565D865C155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778800"/>
          </a:xfrm>
          <a:solidFill>
            <a:schemeClr val="bg1">
              <a:lumMod val="95000"/>
            </a:schemeClr>
          </a:solidFill>
        </p:spPr>
        <p:txBody>
          <a:bodyPr tIns="1116000" rIns="0" anchor="t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Insert or Drag and Drop your Photo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D909C6-0E9A-451D-91FD-B891A0C803D7}"/>
              </a:ext>
            </a:extLst>
          </p:cNvPr>
          <p:cNvSpPr/>
          <p:nvPr userDrawn="1"/>
        </p:nvSpPr>
        <p:spPr>
          <a:xfrm>
            <a:off x="0" y="6780458"/>
            <a:ext cx="12192000" cy="77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A9BD7F-717A-4177-BAD1-D798AE60FFD0}"/>
              </a:ext>
            </a:extLst>
          </p:cNvPr>
          <p:cNvSpPr/>
          <p:nvPr userDrawn="1"/>
        </p:nvSpPr>
        <p:spPr>
          <a:xfrm>
            <a:off x="0" y="6780458"/>
            <a:ext cx="12204000" cy="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4000" y="144000"/>
            <a:ext cx="4860000" cy="6480000"/>
          </a:xfrm>
          <a:solidFill>
            <a:schemeClr val="bg1"/>
          </a:solidFill>
          <a:ln>
            <a:noFill/>
          </a:ln>
        </p:spPr>
        <p:txBody>
          <a:bodyPr lIns="432000" tIns="72000" rIns="288000" bIns="2448000" anchor="b"/>
          <a:lstStyle>
            <a:lvl1pPr algn="l">
              <a:defRPr sz="6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38224" y="4504149"/>
            <a:ext cx="3349381" cy="252000"/>
          </a:xfrm>
          <a:noFill/>
        </p:spPr>
        <p:txBody>
          <a:bodyPr lIns="0" tIns="0" rIns="0" bIns="0" anchor="t"/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FF1D51-2F23-4712-A1F0-725B32B9F4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8224" y="4908147"/>
            <a:ext cx="3349381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BDABCD1-5D5B-40B2-8066-B5C93CEEC1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8631" y="5312145"/>
            <a:ext cx="3349381" cy="252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8902124-F995-42DE-9ABC-A567011989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6094" y="5715370"/>
            <a:ext cx="3350644" cy="25241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Website</a:t>
            </a:r>
          </a:p>
        </p:txBody>
      </p:sp>
    </p:spTree>
    <p:extLst>
      <p:ext uri="{BB962C8B-B14F-4D97-AF65-F5344CB8AC3E}">
        <p14:creationId xmlns:p14="http://schemas.microsoft.com/office/powerpoint/2010/main" val="31047434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F9ABA0-4960-4BBE-9249-3B9F526B543D}"/>
              </a:ext>
            </a:extLst>
          </p:cNvPr>
          <p:cNvSpPr/>
          <p:nvPr userDrawn="1"/>
        </p:nvSpPr>
        <p:spPr>
          <a:xfrm>
            <a:off x="0" y="0"/>
            <a:ext cx="12204000" cy="6773258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4000" y="3163899"/>
            <a:ext cx="4860000" cy="1800000"/>
          </a:xfrm>
          <a:solidFill>
            <a:schemeClr val="bg1"/>
          </a:solidFill>
          <a:ln>
            <a:noFill/>
          </a:ln>
        </p:spPr>
        <p:txBody>
          <a:bodyPr lIns="180000" tIns="72000" rIns="180000" bIns="72000" anchor="ctr"/>
          <a:lstStyle>
            <a:lvl1pPr algn="l"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Cover Title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000" y="5119698"/>
            <a:ext cx="4860000" cy="836602"/>
          </a:xfrm>
          <a:solidFill>
            <a:schemeClr val="bg1"/>
          </a:solidFill>
        </p:spPr>
        <p:txBody>
          <a:bodyPr lIns="180000" tIns="72000" rIns="180000" bIns="72000" anchor="ctr"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14E411-DCD8-47C4-8385-C03FBB18B180}"/>
              </a:ext>
            </a:extLst>
          </p:cNvPr>
          <p:cNvSpPr/>
          <p:nvPr userDrawn="1"/>
        </p:nvSpPr>
        <p:spPr>
          <a:xfrm>
            <a:off x="0" y="6780458"/>
            <a:ext cx="12192000" cy="77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BF3746-E60B-4321-998E-07F04440CEAC}"/>
              </a:ext>
            </a:extLst>
          </p:cNvPr>
          <p:cNvSpPr/>
          <p:nvPr userDrawn="1"/>
        </p:nvSpPr>
        <p:spPr>
          <a:xfrm>
            <a:off x="0" y="6780458"/>
            <a:ext cx="12204000" cy="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8" name="Group 7" descr="Accent image brackets&#10;">
            <a:extLst>
              <a:ext uri="{FF2B5EF4-FFF2-40B4-BE49-F238E27FC236}">
                <a16:creationId xmlns:a16="http://schemas.microsoft.com/office/drawing/2014/main" id="{C76F92B7-6C7B-47FA-99F4-C2B7B3F6D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4000" y="144000"/>
            <a:ext cx="4860000" cy="6498000"/>
            <a:chOff x="408650" y="404285"/>
            <a:chExt cx="4330700" cy="3164637"/>
          </a:xfrm>
        </p:grpSpPr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id="{3C768717-8441-4105-AF79-95C8C7634CEF}"/>
                </a:ext>
              </a:extLst>
            </p:cNvPr>
            <p:cNvSpPr/>
            <p:nvPr/>
          </p:nvSpPr>
          <p:spPr>
            <a:xfrm>
              <a:off x="408650" y="3386488"/>
              <a:ext cx="4330700" cy="182434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0AF2D9B2-503F-41FB-981B-EBBEF4D0D01D}"/>
                </a:ext>
              </a:extLst>
            </p:cNvPr>
            <p:cNvSpPr/>
            <p:nvPr/>
          </p:nvSpPr>
          <p:spPr>
            <a:xfrm flipV="1">
              <a:off x="408650" y="404285"/>
              <a:ext cx="4330700" cy="182434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9250711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AE6A42-8962-4702-8E68-FB78280BAD08}"/>
              </a:ext>
            </a:extLst>
          </p:cNvPr>
          <p:cNvSpPr/>
          <p:nvPr userDrawn="1"/>
        </p:nvSpPr>
        <p:spPr>
          <a:xfrm>
            <a:off x="0" y="-1"/>
            <a:ext cx="12192000" cy="6013451"/>
          </a:xfrm>
          <a:prstGeom prst="rect">
            <a:avLst/>
          </a:prstGeom>
          <a:solidFill>
            <a:schemeClr val="accent1">
              <a:lumMod val="50000"/>
              <a:alpha val="25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89200" y="163897"/>
            <a:ext cx="4860000" cy="5724000"/>
          </a:xfrm>
          <a:solidFill>
            <a:schemeClr val="bg1"/>
          </a:solidFill>
          <a:ln>
            <a:noFill/>
          </a:ln>
        </p:spPr>
        <p:txBody>
          <a:bodyPr lIns="432000" tIns="72000" rIns="288000" bIns="1404000" anchor="b"/>
          <a:lstStyle>
            <a:lvl1pPr algn="l"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52806" y="4837186"/>
            <a:ext cx="3932788" cy="750814"/>
          </a:xfrm>
          <a:noFill/>
        </p:spPr>
        <p:txBody>
          <a:bodyPr lIns="0" tIns="0" rIns="0" bIns="0" anchor="t"/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6A6BE3-DFA9-4797-868F-D23E7118FA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7C91B9-2B28-435F-8A65-9FB91CE2F76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0248439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54DF6A-4172-4D5F-A3ED-02BB36DE79DA}"/>
              </a:ext>
            </a:extLst>
          </p:cNvPr>
          <p:cNvSpPr/>
          <p:nvPr userDrawn="1"/>
        </p:nvSpPr>
        <p:spPr>
          <a:xfrm>
            <a:off x="0" y="0"/>
            <a:ext cx="12192000" cy="60134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6A6BE3-DFA9-4797-868F-D23E7118FA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7C91B9-2B28-435F-8A65-9FB91CE2F76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F07348F-72DF-4462-A032-32D81AA8FB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2800" y="2636518"/>
            <a:ext cx="4848203" cy="3232469"/>
          </a:xfrm>
          <a:solidFill>
            <a:schemeClr val="bg1"/>
          </a:solidFill>
        </p:spPr>
        <p:txBody>
          <a:bodyPr lIns="457200" tIns="18288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31CBEE8-3214-4A3C-B723-D07BA0805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00" y="457200"/>
            <a:ext cx="4848203" cy="2179318"/>
          </a:xfrm>
          <a:solidFill>
            <a:schemeClr val="bg1"/>
          </a:solidFill>
        </p:spPr>
        <p:txBody>
          <a:bodyPr lIns="457200" bIns="182880"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055B4F8-B74A-49D7-8E56-9627BCFF6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866012" cy="5403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3981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54DF6A-4172-4D5F-A3ED-02BB36DE79DA}"/>
              </a:ext>
            </a:extLst>
          </p:cNvPr>
          <p:cNvSpPr/>
          <p:nvPr userDrawn="1"/>
        </p:nvSpPr>
        <p:spPr>
          <a:xfrm>
            <a:off x="0" y="0"/>
            <a:ext cx="12192000" cy="60134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6A6BE3-DFA9-4797-868F-D23E7118FA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7C91B9-2B28-435F-8A65-9FB91CE2F76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F07348F-72DF-4462-A032-32D81AA8FB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2800" y="2636518"/>
            <a:ext cx="4848203" cy="3232469"/>
          </a:xfrm>
          <a:solidFill>
            <a:schemeClr val="bg1"/>
          </a:solidFill>
        </p:spPr>
        <p:txBody>
          <a:bodyPr lIns="457200" tIns="18288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31CBEE8-3214-4A3C-B723-D07BA0805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00" y="457200"/>
            <a:ext cx="4848203" cy="2179318"/>
          </a:xfrm>
          <a:solidFill>
            <a:schemeClr val="bg1"/>
          </a:solidFill>
        </p:spPr>
        <p:txBody>
          <a:bodyPr lIns="457200" bIns="182880"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142253A3-E01E-4F41-A614-A428B7D36E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866012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63845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n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71E5E3D-6A1C-49BA-9E11-FC053AD818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013450"/>
          </a:xfrm>
          <a:solidFill>
            <a:schemeClr val="bg1">
              <a:lumMod val="95000"/>
            </a:schemeClr>
          </a:solidFill>
        </p:spPr>
        <p:txBody>
          <a:bodyPr lIns="576000" tIns="0" rIns="36000" bIns="0" anchor="ctr"/>
          <a:lstStyle>
            <a:lvl1pPr marL="0" indent="0" algn="l">
              <a:buNone/>
              <a:defRPr/>
            </a:lvl1pPr>
          </a:lstStyle>
          <a:p>
            <a:r>
              <a:rPr lang="en-US" noProof="0" dirty="0"/>
              <a:t>Insert or Drag and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89200" y="163897"/>
            <a:ext cx="4860000" cy="5724000"/>
          </a:xfrm>
          <a:solidFill>
            <a:schemeClr val="bg1"/>
          </a:solidFill>
          <a:ln>
            <a:noFill/>
          </a:ln>
        </p:spPr>
        <p:txBody>
          <a:bodyPr lIns="432000" tIns="72000" rIns="288000" bIns="1404000" anchor="b"/>
          <a:lstStyle>
            <a:lvl1pPr algn="l"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52806" y="4837186"/>
            <a:ext cx="3932788" cy="750814"/>
          </a:xfrm>
          <a:noFill/>
        </p:spPr>
        <p:txBody>
          <a:bodyPr lIns="0" tIns="0" rIns="0" bIns="0" anchor="t"/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6A6BE3-DFA9-4797-868F-D23E7118FA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7C91B9-2B28-435F-8A65-9FB91CE2F76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22A84B62-AFF6-45B7-8ACB-FE91AB69BF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52806" y="764519"/>
            <a:ext cx="3932788" cy="187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8962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Content,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54DF6A-4172-4D5F-A3ED-02BB36DE79DA}"/>
              </a:ext>
            </a:extLst>
          </p:cNvPr>
          <p:cNvSpPr/>
          <p:nvPr userDrawn="1"/>
        </p:nvSpPr>
        <p:spPr>
          <a:xfrm>
            <a:off x="0" y="0"/>
            <a:ext cx="12192000" cy="60134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89200" y="163897"/>
            <a:ext cx="4860000" cy="5724000"/>
          </a:xfrm>
          <a:solidFill>
            <a:schemeClr val="bg1"/>
          </a:solidFill>
          <a:ln>
            <a:noFill/>
          </a:ln>
        </p:spPr>
        <p:txBody>
          <a:bodyPr lIns="432000" tIns="72000" rIns="288000" bIns="1404000" anchor="b"/>
          <a:lstStyle>
            <a:lvl1pPr algn="l"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Your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52806" y="4837186"/>
            <a:ext cx="3932788" cy="750814"/>
          </a:xfrm>
          <a:noFill/>
        </p:spPr>
        <p:txBody>
          <a:bodyPr lIns="0" tIns="0" rIns="0" bIns="0" anchor="t"/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6A6BE3-DFA9-4797-868F-D23E7118FA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7C91B9-2B28-435F-8A65-9FB91CE2F76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3B9EDE4C-506D-4501-A8C1-766F17FB5C0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652806" y="764519"/>
            <a:ext cx="1872000" cy="187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2A359302-DDE8-41C2-8232-50B1223BEA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13594" y="764519"/>
            <a:ext cx="1872000" cy="187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975D864-7312-481A-A5DD-E3B6C5B41BD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4800" y="3327399"/>
            <a:ext cx="6350000" cy="256049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5207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31898370-0247-41A8-AF7A-6DD67D2AEDB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97E4DC3-72E4-4678-9EB9-18EF75AE1A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95692FA-0FC8-4EBA-8C23-6F85A921DB4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5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A4D6B2-D388-4538-A77C-689D93EDB69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DE1E570-14DE-42F6-9DDD-49752C3ACA3B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8380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302385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E63C0874-8701-4CED-B60A-61A655FB5A5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36390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223D9C7-A9C3-4D38-B4D8-9CAB3A19CF5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70395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5B90C43A-E202-44D5-87CB-BD25DE6EF544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1004400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AE3E6576-B268-4232-858E-037F3AFA53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644FE3AF-A04D-4D49-BDFD-FAF66D921F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3950" y="3629494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EAC46016-1B95-4163-8EAA-252BE4B86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69900" y="3629494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EC09029D-7190-452C-92D6-6B055D055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3800" y="3629494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78798274-03F6-4FD0-93AB-82A31D0A26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43850" y="3629494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1E3DDEC1-3507-486F-8CCF-7F1E9EB81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78000" y="3629494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8322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42B3D5D2-87D3-49A6-9FA2-5D21A6486F9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3999" y="143998"/>
            <a:ext cx="4680001" cy="6480000"/>
          </a:xfrm>
          <a:solidFill>
            <a:schemeClr val="bg1">
              <a:lumMod val="95000"/>
            </a:schemeClr>
          </a:solidFill>
        </p:spPr>
        <p:txBody>
          <a:bodyPr lIns="576000" tIns="0" rIns="36000" bIns="0" anchor="ctr"/>
          <a:lstStyle>
            <a:lvl1pPr marL="0" indent="0" algn="l">
              <a:buNone/>
              <a:defRPr/>
            </a:lvl1pPr>
          </a:lstStyle>
          <a:p>
            <a:r>
              <a:rPr lang="en-US" noProof="0" dirty="0"/>
              <a:t>Insert or Drag and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900" y="432000"/>
            <a:ext cx="66601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B95692FA-0FC8-4EBA-8C23-6F85A921DB4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A4D6B2-D388-4538-A77C-689D93EDB69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E63C0874-8701-4CED-B60A-61A655FB5A5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36390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223D9C7-A9C3-4D38-B4D8-9CAB3A19CF5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70395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5B90C43A-E202-44D5-87CB-BD25DE6EF544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1004400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AE3E6576-B268-4232-858E-037F3AFA53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1499" y="1008000"/>
            <a:ext cx="6659814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0A98AF6-5DA1-4AA4-9068-753B7B67CCD9}"/>
              </a:ext>
            </a:extLst>
          </p:cNvPr>
          <p:cNvGrpSpPr/>
          <p:nvPr userDrawn="1"/>
        </p:nvGrpSpPr>
        <p:grpSpPr>
          <a:xfrm>
            <a:off x="323999" y="323998"/>
            <a:ext cx="4320000" cy="6120000"/>
            <a:chOff x="180000" y="180000"/>
            <a:chExt cx="4330700" cy="6292683"/>
          </a:xfrm>
        </p:grpSpPr>
        <p:sp>
          <p:nvSpPr>
            <p:cNvPr id="26" name="Rectangle 6">
              <a:extLst>
                <a:ext uri="{FF2B5EF4-FFF2-40B4-BE49-F238E27FC236}">
                  <a16:creationId xmlns:a16="http://schemas.microsoft.com/office/drawing/2014/main" id="{610C6BE2-3871-4E51-920D-2E1F13FA22D4}"/>
                </a:ext>
              </a:extLst>
            </p:cNvPr>
            <p:cNvSpPr/>
            <p:nvPr/>
          </p:nvSpPr>
          <p:spPr>
            <a:xfrm>
              <a:off x="180000" y="6290249"/>
              <a:ext cx="4330700" cy="182434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Rectangle 6">
              <a:extLst>
                <a:ext uri="{FF2B5EF4-FFF2-40B4-BE49-F238E27FC236}">
                  <a16:creationId xmlns:a16="http://schemas.microsoft.com/office/drawing/2014/main" id="{409F8537-0917-49A4-B9A1-0B68ED60DF2C}"/>
                </a:ext>
              </a:extLst>
            </p:cNvPr>
            <p:cNvSpPr/>
            <p:nvPr/>
          </p:nvSpPr>
          <p:spPr>
            <a:xfrm flipV="1">
              <a:off x="180000" y="180000"/>
              <a:ext cx="4330700" cy="182434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Rectangle 6">
            <a:extLst>
              <a:ext uri="{FF2B5EF4-FFF2-40B4-BE49-F238E27FC236}">
                <a16:creationId xmlns:a16="http://schemas.microsoft.com/office/drawing/2014/main" id="{3E24480B-1EA1-4618-A14A-DFF8FA263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78000" y="3629494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043B620A-4118-4E00-9D79-5BD4C87DC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3950" y="3629494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612097E6-9559-4AEF-968E-6C2F89163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69900" y="3629494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68649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42B3D5D2-87D3-49A6-9FA2-5D21A6486F9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3999" y="143998"/>
            <a:ext cx="4680001" cy="6480000"/>
          </a:xfrm>
          <a:solidFill>
            <a:schemeClr val="bg1">
              <a:lumMod val="95000"/>
            </a:schemeClr>
          </a:solidFill>
        </p:spPr>
        <p:txBody>
          <a:bodyPr lIns="576000" tIns="0" rIns="36000" bIns="0" anchor="ctr"/>
          <a:lstStyle>
            <a:lvl1pPr marL="0" indent="0" algn="l">
              <a:buNone/>
              <a:defRPr/>
            </a:lvl1pPr>
          </a:lstStyle>
          <a:p>
            <a:r>
              <a:rPr lang="en-US" noProof="0" dirty="0"/>
              <a:t>Insert or Drag and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900" y="432000"/>
            <a:ext cx="66601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02388" y="2233079"/>
            <a:ext cx="1872000" cy="360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02388" y="2721591"/>
            <a:ext cx="1872000" cy="36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899313" y="2233079"/>
            <a:ext cx="1872000" cy="360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899313" y="2721591"/>
            <a:ext cx="1872000" cy="36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E63C0874-8701-4CED-B60A-61A655FB5A5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130008" y="2233079"/>
            <a:ext cx="1219835" cy="1219835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223D9C7-A9C3-4D38-B4D8-9CAB3A19CF5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8526933" y="2233079"/>
            <a:ext cx="1219835" cy="1219835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AE3E6576-B268-4232-858E-037F3AFA53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1499" y="1008000"/>
            <a:ext cx="6659814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0A98AF6-5DA1-4AA4-9068-753B7B67CCD9}"/>
              </a:ext>
            </a:extLst>
          </p:cNvPr>
          <p:cNvGrpSpPr/>
          <p:nvPr userDrawn="1"/>
        </p:nvGrpSpPr>
        <p:grpSpPr>
          <a:xfrm>
            <a:off x="323999" y="323998"/>
            <a:ext cx="4320000" cy="6120000"/>
            <a:chOff x="180000" y="180000"/>
            <a:chExt cx="4330700" cy="6292683"/>
          </a:xfrm>
        </p:grpSpPr>
        <p:sp>
          <p:nvSpPr>
            <p:cNvPr id="26" name="Rectangle 6">
              <a:extLst>
                <a:ext uri="{FF2B5EF4-FFF2-40B4-BE49-F238E27FC236}">
                  <a16:creationId xmlns:a16="http://schemas.microsoft.com/office/drawing/2014/main" id="{610C6BE2-3871-4E51-920D-2E1F13FA22D4}"/>
                </a:ext>
              </a:extLst>
            </p:cNvPr>
            <p:cNvSpPr/>
            <p:nvPr/>
          </p:nvSpPr>
          <p:spPr>
            <a:xfrm>
              <a:off x="180000" y="6290249"/>
              <a:ext cx="4330700" cy="182434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Rectangle 6">
              <a:extLst>
                <a:ext uri="{FF2B5EF4-FFF2-40B4-BE49-F238E27FC236}">
                  <a16:creationId xmlns:a16="http://schemas.microsoft.com/office/drawing/2014/main" id="{409F8537-0917-49A4-B9A1-0B68ED60DF2C}"/>
                </a:ext>
              </a:extLst>
            </p:cNvPr>
            <p:cNvSpPr/>
            <p:nvPr/>
          </p:nvSpPr>
          <p:spPr>
            <a:xfrm flipV="1">
              <a:off x="180000" y="180000"/>
              <a:ext cx="4330700" cy="182434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88A88076-4208-4A97-A015-3DFBFCC94A7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502388" y="3859797"/>
            <a:ext cx="1872000" cy="360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C0468E64-5403-40FE-84BE-184FCF30EA3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502388" y="4348309"/>
            <a:ext cx="1872000" cy="36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5" name="Text Placeholder 8">
            <a:extLst>
              <a:ext uri="{FF2B5EF4-FFF2-40B4-BE49-F238E27FC236}">
                <a16:creationId xmlns:a16="http://schemas.microsoft.com/office/drawing/2014/main" id="{D0CF6241-B0D3-4D20-B605-DD302BA1D6C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899313" y="3859797"/>
            <a:ext cx="1872000" cy="360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711DB09A-A42D-4902-AF3E-5D0DC168C28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99313" y="4348309"/>
            <a:ext cx="1872000" cy="36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E96186ED-3118-47CD-987B-87DECE43F025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5130008" y="3859797"/>
            <a:ext cx="1219835" cy="1219835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8" name="Picture Placeholder 15">
            <a:extLst>
              <a:ext uri="{FF2B5EF4-FFF2-40B4-BE49-F238E27FC236}">
                <a16:creationId xmlns:a16="http://schemas.microsoft.com/office/drawing/2014/main" id="{BF2BC07A-75E7-4434-B71D-F48A7ADA8048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8526933" y="3859797"/>
            <a:ext cx="1219835" cy="1219835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Rectangle 6">
            <a:extLst>
              <a:ext uri="{FF2B5EF4-FFF2-40B4-BE49-F238E27FC236}">
                <a16:creationId xmlns:a16="http://schemas.microsoft.com/office/drawing/2014/main" id="{CEDEC4EC-1B7D-4C30-9BDC-ED714BC0A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2388" y="3311998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61B31970-0B46-450B-916F-74D6DEF9B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17313" y="3311998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950320AF-7644-49E1-9D16-7054771391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2388" y="4935521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D36D919E-E710-495F-8E8C-3A987E502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17313" y="4935521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80651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4BB9D81-6871-4A9D-BF45-2D079E8030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3465" y="812097"/>
            <a:ext cx="11528535" cy="5645385"/>
          </a:xfrm>
          <a:prstGeom prst="rect">
            <a:avLst/>
          </a:prstGeom>
        </p:spPr>
      </p:pic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7C80831-068A-4F76-B718-3D893A2E5B2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17319" y="1255405"/>
            <a:ext cx="6974680" cy="3935414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your Screen Design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370" y="3955774"/>
            <a:ext cx="3978665" cy="197661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5F0423-B6EE-42FD-9306-5E965142C6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CE01B6-FB5C-471B-B95B-DB3DC8A0E4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CA0D6D2-4DA0-4AEE-95C1-E8BDD05153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71035" cy="432000"/>
          </a:xfrm>
        </p:spPr>
        <p:txBody>
          <a:bodyPr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E450DC-177B-4710-8122-B192B58AB3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3863" y="2563813"/>
            <a:ext cx="3979862" cy="1212850"/>
          </a:xfrm>
        </p:spPr>
        <p:txBody>
          <a:bodyPr anchor="b"/>
          <a:lstStyle>
            <a:lvl1pPr marL="0" indent="0">
              <a:buNone/>
              <a:defRPr sz="2800">
                <a:latin typeface="+mj-lt"/>
              </a:defRPr>
            </a:lvl1pPr>
            <a:lvl2pPr marL="266700" indent="0">
              <a:buNone/>
              <a:defRPr>
                <a:latin typeface="+mj-lt"/>
              </a:defRPr>
            </a:lvl2pPr>
            <a:lvl3pPr marL="542925" indent="0">
              <a:buNone/>
              <a:defRPr>
                <a:latin typeface="+mj-lt"/>
              </a:defRPr>
            </a:lvl3pPr>
            <a:lvl4pPr marL="809625" indent="0">
              <a:buNone/>
              <a:defRPr>
                <a:latin typeface="+mj-lt"/>
              </a:defRPr>
            </a:lvl4pPr>
            <a:lvl5pPr marL="1076325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noProof="0"/>
              <a:t>Emphasized Text</a:t>
            </a:r>
          </a:p>
        </p:txBody>
      </p:sp>
    </p:spTree>
    <p:extLst>
      <p:ext uri="{BB962C8B-B14F-4D97-AF65-F5344CB8AC3E}">
        <p14:creationId xmlns:p14="http://schemas.microsoft.com/office/powerpoint/2010/main" val="4197012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302385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E63C0874-8701-4CED-B60A-61A655FB5A5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36390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223D9C7-A9C3-4D38-B4D8-9CAB3A19CF5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70395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AE3E6576-B268-4232-858E-037F3AFA53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DFB96B7-45A3-4381-89C2-4A31A565F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43850" y="1642400"/>
            <a:ext cx="6516100" cy="2131094"/>
            <a:chOff x="2843850" y="1642400"/>
            <a:chExt cx="1836000" cy="2131094"/>
          </a:xfrm>
        </p:grpSpPr>
        <p:sp>
          <p:nvSpPr>
            <p:cNvPr id="16" name="Rectangle 6">
              <a:extLst>
                <a:ext uri="{FF2B5EF4-FFF2-40B4-BE49-F238E27FC236}">
                  <a16:creationId xmlns:a16="http://schemas.microsoft.com/office/drawing/2014/main" id="{57C639D3-D14E-4739-A805-8BD1EE3723AB}"/>
                </a:ext>
              </a:extLst>
            </p:cNvPr>
            <p:cNvSpPr/>
            <p:nvPr/>
          </p:nvSpPr>
          <p:spPr>
            <a:xfrm>
              <a:off x="2843850" y="3629494"/>
              <a:ext cx="1836000" cy="144000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Rectangle 6">
              <a:extLst>
                <a:ext uri="{FF2B5EF4-FFF2-40B4-BE49-F238E27FC236}">
                  <a16:creationId xmlns:a16="http://schemas.microsoft.com/office/drawing/2014/main" id="{3552379E-CA58-42E4-929B-E0CDE195CFB4}"/>
                </a:ext>
              </a:extLst>
            </p:cNvPr>
            <p:cNvSpPr/>
            <p:nvPr/>
          </p:nvSpPr>
          <p:spPr>
            <a:xfrm flipV="1">
              <a:off x="2843850" y="1642400"/>
              <a:ext cx="1836000" cy="144000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883970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C4608B7-DD3E-4FE7-99F3-5F9903CF962C}"/>
              </a:ext>
            </a:extLst>
          </p:cNvPr>
          <p:cNvSpPr/>
          <p:nvPr userDrawn="1"/>
        </p:nvSpPr>
        <p:spPr>
          <a:xfrm>
            <a:off x="11408062" y="6126183"/>
            <a:ext cx="540000" cy="5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14CD90-8DA5-4100-A913-BD3783FA44B9}"/>
              </a:ext>
            </a:extLst>
          </p:cNvPr>
          <p:cNvSpPr/>
          <p:nvPr userDrawn="1"/>
        </p:nvSpPr>
        <p:spPr>
          <a:xfrm>
            <a:off x="0" y="6780458"/>
            <a:ext cx="12192000" cy="775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370" y="1272208"/>
            <a:ext cx="11340000" cy="46601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89975" y="6487997"/>
            <a:ext cx="4114800" cy="20610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9431" y="6213621"/>
            <a:ext cx="53726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600" b="1" i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7520FF-02C3-4FC8-9DD4-6FD4DAE01FE9}"/>
              </a:ext>
            </a:extLst>
          </p:cNvPr>
          <p:cNvCxnSpPr>
            <a:cxnSpLocks/>
          </p:cNvCxnSpPr>
          <p:nvPr userDrawn="1"/>
        </p:nvCxnSpPr>
        <p:spPr>
          <a:xfrm>
            <a:off x="11408062" y="6780192"/>
            <a:ext cx="54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948D9BA-F531-48FF-BE31-0248EF5CC454}"/>
              </a:ext>
            </a:extLst>
          </p:cNvPr>
          <p:cNvSpPr/>
          <p:nvPr userDrawn="1"/>
        </p:nvSpPr>
        <p:spPr>
          <a:xfrm>
            <a:off x="0" y="6780458"/>
            <a:ext cx="11232000" cy="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50" r:id="rId10"/>
    <p:sldLayoutId id="2147483652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56" r:id="rId19"/>
    <p:sldLayoutId id="2147483657" r:id="rId20"/>
    <p:sldLayoutId id="2147483653" r:id="rId21"/>
    <p:sldLayoutId id="2147483654" r:id="rId22"/>
    <p:sldLayoutId id="2147483679" r:id="rId23"/>
    <p:sldLayoutId id="2147483655" r:id="rId24"/>
    <p:sldLayoutId id="2147483674" r:id="rId25"/>
    <p:sldLayoutId id="2147483675" r:id="rId26"/>
    <p:sldLayoutId id="2147483676" r:id="rId27"/>
    <p:sldLayoutId id="2147483677" r:id="rId28"/>
    <p:sldLayoutId id="2147483678" r:id="rId2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Calibri" panose="020F0502020204030204" pitchFamily="34" charset="0"/>
        <a:buChar char="○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://commons.wikimedia.org/wiki/File:Yamaha_OX10A_engine_rear.jpg" TargetMode="External"/><Relationship Id="rId3" Type="http://schemas.microsoft.com/office/2007/relationships/hdphoto" Target="../media/hdphoto1.wdp"/><Relationship Id="rId7" Type="http://schemas.openxmlformats.org/officeDocument/2006/relationships/hyperlink" Target="http://ambientebio.it/lombardia-avvelenata-scoperta-discarica-di-rifiuti-tossici-provenienti-da-australia-e-paesi-dellest/" TargetMode="External"/><Relationship Id="rId12" Type="http://schemas.microsoft.com/office/2007/relationships/hdphoto" Target="../media/hdphoto4.wdp"/><Relationship Id="rId2" Type="http://schemas.openxmlformats.org/officeDocument/2006/relationships/image" Target="../media/image5.png"/><Relationship Id="rId16" Type="http://schemas.openxmlformats.org/officeDocument/2006/relationships/hyperlink" Target="https://goodiedesign.deviantart.com/art/Lancer-Evo-86016582" TargetMode="External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11" Type="http://schemas.openxmlformats.org/officeDocument/2006/relationships/image" Target="../media/image8.png"/><Relationship Id="rId5" Type="http://schemas.openxmlformats.org/officeDocument/2006/relationships/image" Target="../media/image6.png"/><Relationship Id="rId15" Type="http://schemas.microsoft.com/office/2007/relationships/hdphoto" Target="../media/hdphoto5.wdp"/><Relationship Id="rId10" Type="http://schemas.openxmlformats.org/officeDocument/2006/relationships/hyperlink" Target="http://aem.cast.org/navigating/selection.html" TargetMode="External"/><Relationship Id="rId4" Type="http://schemas.openxmlformats.org/officeDocument/2006/relationships/hyperlink" Target="https://www.flickr.com/photos/75279887@N05/6914441342" TargetMode="External"/><Relationship Id="rId9" Type="http://schemas.microsoft.com/office/2007/relationships/hdphoto" Target="../media/hdphoto3.wdp"/><Relationship Id="rId1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39" descr="Triangular design of building up close">
            <a:extLst>
              <a:ext uri="{FF2B5EF4-FFF2-40B4-BE49-F238E27FC236}">
                <a16:creationId xmlns:a16="http://schemas.microsoft.com/office/drawing/2014/main" id="{2EC3AED0-517E-41C1-9ECD-ABB0A85049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BA160141-042F-4099-856C-C1D62E0FF5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Final Project Presentation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212BE0C8-3274-44C1-93C2-9347988BD0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Raveesh Soni, Mukesh Pant, Jose Ferreira</a:t>
            </a:r>
            <a:endParaRPr lang="en-US" noProof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2C84AD-44F1-45D1-9F68-3FDC756E5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8650" y="3386488"/>
            <a:ext cx="4330700" cy="182434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8442E937-7F5A-4CF2-98BD-C9CF5F2B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408650" y="404285"/>
            <a:ext cx="4330700" cy="182434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 descr="Logo Placeholder">
            <a:extLst>
              <a:ext uri="{FF2B5EF4-FFF2-40B4-BE49-F238E27FC236}">
                <a16:creationId xmlns:a16="http://schemas.microsoft.com/office/drawing/2014/main" id="{2B0A6754-78E8-472A-ADF4-F2A5E72C6FD7}"/>
              </a:ext>
            </a:extLst>
          </p:cNvPr>
          <p:cNvGrpSpPr/>
          <p:nvPr/>
        </p:nvGrpSpPr>
        <p:grpSpPr>
          <a:xfrm>
            <a:off x="513116" y="2970078"/>
            <a:ext cx="2173095" cy="523220"/>
            <a:chOff x="1985170" y="1950690"/>
            <a:chExt cx="2173095" cy="52322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6EBC7D-08FC-42D1-B92F-C0111D5DAF0C}"/>
                </a:ext>
              </a:extLst>
            </p:cNvPr>
            <p:cNvSpPr/>
            <p:nvPr/>
          </p:nvSpPr>
          <p:spPr>
            <a:xfrm>
              <a:off x="1985170" y="1950690"/>
              <a:ext cx="2173095" cy="52322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anchor="ctr">
              <a:no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+mj-lt"/>
                </a:rPr>
                <a:t>MTH-9899</a:t>
              </a:r>
              <a:endParaRPr lang="en-US" sz="20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5" name="Rectangle 6">
              <a:extLst>
                <a:ext uri="{FF2B5EF4-FFF2-40B4-BE49-F238E27FC236}">
                  <a16:creationId xmlns:a16="http://schemas.microsoft.com/office/drawing/2014/main" id="{88903EC9-18A6-4F29-8E69-06A5BAD6090F}"/>
                </a:ext>
              </a:extLst>
            </p:cNvPr>
            <p:cNvSpPr/>
            <p:nvPr/>
          </p:nvSpPr>
          <p:spPr>
            <a:xfrm flipV="1">
              <a:off x="2087087" y="2034539"/>
              <a:ext cx="203115" cy="177761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  <a:gd name="connsiteX0" fmla="*/ 4330700 w 4330700"/>
                <a:gd name="connsiteY0" fmla="*/ 588834 h 588834"/>
                <a:gd name="connsiteX1" fmla="*/ 0 w 4330700"/>
                <a:gd name="connsiteY1" fmla="*/ 588834 h 588834"/>
                <a:gd name="connsiteX2" fmla="*/ 0 w 4330700"/>
                <a:gd name="connsiteY2" fmla="*/ 0 h 588834"/>
                <a:gd name="connsiteX0" fmla="*/ 550806 w 550806"/>
                <a:gd name="connsiteY0" fmla="*/ 588834 h 588834"/>
                <a:gd name="connsiteX1" fmla="*/ 0 w 550806"/>
                <a:gd name="connsiteY1" fmla="*/ 588834 h 588834"/>
                <a:gd name="connsiteX2" fmla="*/ 0 w 550806"/>
                <a:gd name="connsiteY2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0806" h="588834">
                  <a:moveTo>
                    <a:pt x="550806" y="588834"/>
                  </a:move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6619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6840293F-4671-41F0-81A3-F8908F7D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A68A20E-73E6-4BDD-826F-851FE419CF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F07C326-ECF8-41DF-9B2E-D430DEFF9A6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522515" y="1512000"/>
            <a:ext cx="5573486" cy="4197621"/>
          </a:xfrm>
        </p:spPr>
        <p:txBody>
          <a:bodyPr/>
          <a:lstStyle/>
          <a:p>
            <a:r>
              <a:rPr lang="en-US" dirty="0"/>
              <a:t>Lorem ipsum </a:t>
            </a:r>
            <a:r>
              <a:rPr lang="en-US" noProof="1"/>
              <a:t>dolor sit amet, consectetur adipiscing elit. </a:t>
            </a:r>
          </a:p>
          <a:p>
            <a:r>
              <a:rPr lang="en-US" noProof="1"/>
              <a:t>Etiam aliquet eu mi quis lacinia. Ut fermentum a magna ut eleifend. Integer convallis suscipit ante eu varius. </a:t>
            </a:r>
          </a:p>
          <a:p>
            <a:r>
              <a:rPr lang="en-US" noProof="1"/>
              <a:t>Morbi a purus dolor. Suspendisse sit amet ipsum finibus justo viverra blandit.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03D420-AEB0-44F9-86F5-DB2505B0F4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525D2-29EF-4156-8E05-4971770BF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7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6840293F-4671-41F0-81A3-F8908F7D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Tuning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A68A20E-73E6-4BDD-826F-851FE419CF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F07C326-ECF8-41DF-9B2E-D430DEFF9A6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522515" y="1512000"/>
            <a:ext cx="5573486" cy="4197621"/>
          </a:xfrm>
        </p:spPr>
        <p:txBody>
          <a:bodyPr/>
          <a:lstStyle/>
          <a:p>
            <a:r>
              <a:rPr lang="en-US" dirty="0"/>
              <a:t>Lorem ipsum </a:t>
            </a:r>
            <a:r>
              <a:rPr lang="en-US" noProof="1"/>
              <a:t>dolor sit amet, consectetur adipiscing elit. </a:t>
            </a:r>
          </a:p>
          <a:p>
            <a:r>
              <a:rPr lang="en-US" noProof="1"/>
              <a:t>Etiam aliquet eu mi quis lacinia. Ut fermentum a magna ut eleifend. Integer convallis suscipit ante eu varius. </a:t>
            </a:r>
          </a:p>
          <a:p>
            <a:r>
              <a:rPr lang="en-US" noProof="1"/>
              <a:t>Morbi a purus dolor. Suspendisse sit amet ipsum finibus justo viverra blandit.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03D420-AEB0-44F9-86F5-DB2505B0F4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525D2-29EF-4156-8E05-4971770BF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948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Up close image of architect books on a bookshelf">
            <a:extLst>
              <a:ext uri="{FF2B5EF4-FFF2-40B4-BE49-F238E27FC236}">
                <a16:creationId xmlns:a16="http://schemas.microsoft.com/office/drawing/2014/main" id="{C96DDC1B-725A-4E23-998D-39DB95C7FF9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7"/>
            <a:ext cx="12192000" cy="677742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ACC8C05-26AA-41E5-B8C0-527F289A19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000" y="167951"/>
            <a:ext cx="5883576" cy="6456049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57047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6840293F-4671-41F0-81A3-F8908F7D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Overview: Problem Description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A68A20E-73E6-4BDD-826F-851FE419CF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F07C326-ECF8-41DF-9B2E-D430DEFF9A6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522515" y="1698172"/>
            <a:ext cx="5573486" cy="4011450"/>
          </a:xfrm>
        </p:spPr>
        <p:txBody>
          <a:bodyPr/>
          <a:lstStyle/>
          <a:p>
            <a:r>
              <a:rPr lang="en-US" dirty="0"/>
              <a:t>Lorem ipsum </a:t>
            </a:r>
            <a:r>
              <a:rPr lang="en-US" noProof="1"/>
              <a:t>dolor sit amet, consectetur adipiscing elit. </a:t>
            </a:r>
          </a:p>
          <a:p>
            <a:r>
              <a:rPr lang="en-US" noProof="1"/>
              <a:t>Etiam aliquet eu mi quis lacinia. Ut fermentum a magna ut eleifend. Integer convallis suscipit ante eu varius. </a:t>
            </a:r>
          </a:p>
          <a:p>
            <a:r>
              <a:rPr lang="en-US" noProof="1"/>
              <a:t>Morbi a purus dolor. Suspendisse sit amet ipsum finibus justo viverra blandit.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03D420-AEB0-44F9-86F5-DB2505B0F4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525D2-29EF-4156-8E05-4971770BF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414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DA9A6-0313-4B4F-8298-49E833455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Overview: Our Approach </a:t>
            </a:r>
          </a:p>
        </p:txBody>
      </p:sp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EDFCE70F-39B6-4AB4-9E2B-13682787A137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3799" y="1981485"/>
            <a:ext cx="1475999" cy="144751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C9B008-144F-4910-A6A8-BEA6802070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720270B-0AD0-4BF8-8773-151D80729B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1800" y="4605832"/>
            <a:ext cx="1980000" cy="720000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Split by security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K-means clustering</a:t>
            </a:r>
          </a:p>
        </p:txBody>
      </p:sp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59CF1C61-6CBB-44C0-9851-9402710E17E5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023850" y="1981485"/>
            <a:ext cx="1476000" cy="1475998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21558F-5D14-474B-8899-E6F5062B1D8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65B2B69-8014-4202-9B08-617A62F852D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771850" y="4605832"/>
            <a:ext cx="1980000" cy="720000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Discard incomplete data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noProof="1"/>
              <a:t>Fill blanks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noProof="1"/>
          </a:p>
        </p:txBody>
      </p:sp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D62E427A-7CC1-4C88-89A9-DAE587B9D83F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3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363901" y="1981485"/>
            <a:ext cx="1475999" cy="1475997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44AD36-3CE8-4453-943C-29B2BFF2E97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7B648E6-F551-4626-A621-E2444B18AE6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11900" y="4605831"/>
            <a:ext cx="1980000" cy="1607789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Stationarity and fractional differentiation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Polynomial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MDA and RFE selection</a:t>
            </a:r>
          </a:p>
          <a:p>
            <a:endParaRPr lang="en-US" noProof="1"/>
          </a:p>
        </p:txBody>
      </p:sp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A7A47F2D-D684-4AD1-97D9-618D5B2B2F64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3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7703950" y="1981484"/>
            <a:ext cx="1476000" cy="1475997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60993A-28E1-4723-8C62-E19D80B590D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D756BA5-5035-45C0-B8DE-2C7BD4E5994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451950" y="4605832"/>
            <a:ext cx="1980000" cy="720000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Cross-validation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noProof="1"/>
              <a:t>Model evaluation</a:t>
            </a:r>
          </a:p>
        </p:txBody>
      </p:sp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C930C1FA-2B80-4B29-9FEC-4D72DA9A5739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aturation sat="33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10044000" y="1981484"/>
            <a:ext cx="1476000" cy="1475996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3E3BDEF-B95D-4AE6-AD68-3C076899F33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Parameter Tuning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A6D8AEB-1A16-43E7-800A-63F473AE24DF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792000" y="4605832"/>
            <a:ext cx="1980000" cy="720000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Grid search</a:t>
            </a:r>
            <a:endParaRPr lang="en-US" noProof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3E855-9F95-4134-BADA-80F9CB3EA9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627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E590C9D-F871-4488-AA30-574728D35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545" y="279254"/>
            <a:ext cx="7800000" cy="585000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6840293F-4671-41F0-81A3-F8908F7D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F07C326-ECF8-41DF-9B2E-D430DEFF9A6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522515" y="1512000"/>
            <a:ext cx="4693721" cy="4197621"/>
          </a:xfrm>
        </p:spPr>
        <p:txBody>
          <a:bodyPr/>
          <a:lstStyle/>
          <a:p>
            <a:r>
              <a:rPr lang="en-US" dirty="0"/>
              <a:t>Lorem ipsum </a:t>
            </a:r>
            <a:r>
              <a:rPr lang="en-US" noProof="1"/>
              <a:t>dolor sit amet, consectetur adipiscing elit. </a:t>
            </a:r>
          </a:p>
          <a:p>
            <a:r>
              <a:rPr lang="en-US" noProof="1"/>
              <a:t>Etiam aliquet eu mi quis lacinia. Ut fermentum a magna ut eleifend. Integer convallis suscipit ante eu varius. </a:t>
            </a:r>
          </a:p>
          <a:p>
            <a:r>
              <a:rPr lang="en-US" noProof="1"/>
              <a:t>Morbi a purus dolor. Suspendisse sit amet ipsum finibus justo viverra blandit.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03D420-AEB0-44F9-86F5-DB2505B0F4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525D2-29EF-4156-8E05-4971770BF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A68A20E-73E6-4BDD-826F-851FE419CF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</p:spTree>
    <p:extLst>
      <p:ext uri="{BB962C8B-B14F-4D97-AF65-F5344CB8AC3E}">
        <p14:creationId xmlns:p14="http://schemas.microsoft.com/office/powerpoint/2010/main" val="1234443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6840293F-4671-41F0-81A3-F8908F7D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A68A20E-73E6-4BDD-826F-851FE419CF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F07C326-ECF8-41DF-9B2E-D430DEFF9A6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522515" y="1512000"/>
            <a:ext cx="5573486" cy="4197621"/>
          </a:xfrm>
        </p:spPr>
        <p:txBody>
          <a:bodyPr/>
          <a:lstStyle/>
          <a:p>
            <a:r>
              <a:rPr lang="en-US" dirty="0"/>
              <a:t>Lorem ipsum </a:t>
            </a:r>
            <a:r>
              <a:rPr lang="en-US" noProof="1"/>
              <a:t>dolor sit amet, consectetur adipiscing elit. </a:t>
            </a:r>
          </a:p>
          <a:p>
            <a:r>
              <a:rPr lang="en-US" noProof="1"/>
              <a:t>Etiam aliquet eu mi quis lacinia. Ut fermentum a magna ut eleifend. Integer convallis suscipit ante eu varius. </a:t>
            </a:r>
          </a:p>
          <a:p>
            <a:r>
              <a:rPr lang="en-US" noProof="1"/>
              <a:t>Morbi a purus dolor. Suspendisse sit amet ipsum finibus justo viverra blandit.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03D420-AEB0-44F9-86F5-DB2505B0F4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525D2-29EF-4156-8E05-4971770BF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792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6840293F-4671-41F0-81A3-F8908F7D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Selection: Stationarity and Fractional Differentiation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A68A20E-73E6-4BDD-826F-851FE419CF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Preserve memory while ensuring stationarity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F07C326-ECF8-41DF-9B2E-D430DEFF9A6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522514" y="1512000"/>
            <a:ext cx="5209711" cy="4975997"/>
          </a:xfrm>
        </p:spPr>
        <p:txBody>
          <a:bodyPr/>
          <a:lstStyle/>
          <a:p>
            <a:r>
              <a:rPr lang="en-US" noProof="1"/>
              <a:t>The ‘Vol’ variable is not stationary. A common approach is to use a lagged variable to make it stationary. However, this would remove all memory of previous values. </a:t>
            </a:r>
          </a:p>
          <a:p>
            <a:r>
              <a:rPr lang="en-US" noProof="1"/>
              <a:t>A way to preserve some of the memory is fractional differentiation (see textbook for details).</a:t>
            </a:r>
          </a:p>
          <a:p>
            <a:r>
              <a:rPr lang="en-US" noProof="1"/>
              <a:t>We established the minimum value of the fractional differentiation factor that makes all the ‘Vol’ series per security stationary (determined by the Augmented Dickey-Fuller unit root test) to be 0.7.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525D2-29EF-4156-8E05-4971770BF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C7E498-6B71-455C-8263-9487B61B1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420" y="3852902"/>
            <a:ext cx="4591386" cy="29093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B73B00-A678-4602-8B55-5AA29DCDF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420" y="864000"/>
            <a:ext cx="4591386" cy="298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660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6840293F-4671-41F0-81A3-F8908F7D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Selection: Polynomial Features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A68A20E-73E6-4BDD-826F-851FE419CF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More power of expression for the estimators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F07C326-ECF8-41DF-9B2E-D430DEFF9A6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522514" y="1512000"/>
            <a:ext cx="5209711" cy="4975997"/>
          </a:xfrm>
        </p:spPr>
        <p:txBody>
          <a:bodyPr/>
          <a:lstStyle/>
          <a:p>
            <a:r>
              <a:rPr lang="en-US" noProof="1"/>
              <a:t>After analysis of the input variables, we thought a combination of them could be more significant than using them independently.  </a:t>
            </a:r>
          </a:p>
          <a:p>
            <a:r>
              <a:rPr lang="en-US" noProof="1"/>
              <a:t>For instance, variables ‘X3’, ‘X4’ and ‘X6’ seem to represent linear decays from a given event in the security’s time series. Variable ‘X7’ seems to indicate another type of punctual event in time. Multiplying them with other variables in the dataset can be beneficial.    </a:t>
            </a:r>
          </a:p>
          <a:p>
            <a:r>
              <a:rPr lang="en-US" noProof="1"/>
              <a:t>We included polynomial combinations of second degree in the model and selected the best using feature selection algorithms (to be explained in the following slides). </a:t>
            </a:r>
          </a:p>
          <a:p>
            <a:r>
              <a:rPr lang="en-US" noProof="1"/>
              <a:t>Including the best polynomial combinations increased our R</a:t>
            </a:r>
            <a:r>
              <a:rPr lang="en-US" baseline="30000" noProof="1"/>
              <a:t>2 </a:t>
            </a:r>
            <a:r>
              <a:rPr lang="en-US" noProof="1"/>
              <a:t>scores by approximately 3-5 bps.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525D2-29EF-4156-8E05-4971770BF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ECAD69-0A8D-4910-9B49-816EEEE0F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317" y="1007999"/>
            <a:ext cx="3287084" cy="16908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1D8E96-AFFB-4099-AC30-56EEF62E9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546" y="3109292"/>
            <a:ext cx="5209710" cy="26798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D05F67-1238-42EF-8E75-EBF569DA9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916" y="1368000"/>
            <a:ext cx="3287084" cy="170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47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6840293F-4671-41F0-81A3-F8908F7D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Selection: RFE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A68A20E-73E6-4BDD-826F-851FE419CF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Lorem ipsum dolor sit amet, consectetur adipiscing elit. 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F07C326-ECF8-41DF-9B2E-D430DEFF9A6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522515" y="1512000"/>
            <a:ext cx="5573486" cy="4197621"/>
          </a:xfrm>
        </p:spPr>
        <p:txBody>
          <a:bodyPr/>
          <a:lstStyle/>
          <a:p>
            <a:r>
              <a:rPr lang="en-US" dirty="0"/>
              <a:t>Lorem ipsum </a:t>
            </a:r>
            <a:r>
              <a:rPr lang="en-US" noProof="1"/>
              <a:t>dolor sit amet, consectetur adipiscing elit. </a:t>
            </a:r>
          </a:p>
          <a:p>
            <a:r>
              <a:rPr lang="en-US" noProof="1"/>
              <a:t>Etiam aliquet eu mi quis lacinia. Ut fermentum a magna ut eleifend. Integer convallis suscipit ante eu varius. </a:t>
            </a:r>
          </a:p>
          <a:p>
            <a:r>
              <a:rPr lang="en-US" noProof="1"/>
              <a:t>Morbi a purus dolor. Suspendisse sit amet ipsum finibus justo viverra blandit.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03D420-AEB0-44F9-86F5-DB2505B0F4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525D2-29EF-4156-8E05-4971770BF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039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6840293F-4671-41F0-81A3-F8908F7DB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Selection: MDA (Mean Decrease Accuracy)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A68A20E-73E6-4BDD-826F-851FE419CF7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Determine importance of features by permutation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F07C326-ECF8-41DF-9B2E-D430DEFF9A6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522515" y="1512000"/>
            <a:ext cx="5573486" cy="4197621"/>
          </a:xfrm>
        </p:spPr>
        <p:txBody>
          <a:bodyPr/>
          <a:lstStyle/>
          <a:p>
            <a:r>
              <a:rPr lang="en-US" dirty="0"/>
              <a:t>Fit an estimator and calculate a score. Then, permutate the values in each feature and calculate the score again. The difference between these two scores is a measure of how important the feature is. Run many times and accumulate the results for accuracy. </a:t>
            </a:r>
          </a:p>
          <a:p>
            <a:r>
              <a:rPr lang="en-US" noProof="1"/>
              <a:t>Does not discover importance of combinations of variables.</a:t>
            </a:r>
          </a:p>
          <a:p>
            <a:r>
              <a:rPr lang="en-US" noProof="1"/>
              <a:t>Can be used with any estimator, we used linear regression as it offered a good balance between accuracy and speed.</a:t>
            </a:r>
          </a:p>
          <a:p>
            <a:r>
              <a:rPr lang="en-US" noProof="1"/>
              <a:t>We selected the top half of the features according to the MDA importance score.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03D420-AEB0-44F9-86F5-DB2505B0F4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525D2-29EF-4156-8E05-4971770BF1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CCCEAA-4B52-4148-B866-0A1DBC832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968" y="864000"/>
            <a:ext cx="4924463" cy="583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118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5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8E40C8"/>
      </a:accent1>
      <a:accent2>
        <a:srgbClr val="D1A458"/>
      </a:accent2>
      <a:accent3>
        <a:srgbClr val="219550"/>
      </a:accent3>
      <a:accent4>
        <a:srgbClr val="5AA2C8"/>
      </a:accent4>
      <a:accent5>
        <a:srgbClr val="D1737B"/>
      </a:accent5>
      <a:accent6>
        <a:srgbClr val="7B7931"/>
      </a:accent6>
      <a:hlink>
        <a:srgbClr val="8E40C8"/>
      </a:hlink>
      <a:folHlink>
        <a:srgbClr val="8E40C8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48_Architecture pitch deck_AAS_v3" id="{D6ADE7BA-2AE6-4C0F-A253-97D96F39DF4F}" vid="{B3EF9804-4F7A-49D6-8F08-674E893D966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9E218DD-0FEB-4634-80BC-C17E97F7391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08C74EC-0BEC-4918-971F-8B692C969D0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B687A62-7187-4F21-B4CA-BF435385BA39}">
  <ds:schemaRefs>
    <ds:schemaRef ds:uri="http://purl.org/dc/dcmitype/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Architecture pitch deck</Template>
  <TotalTime>0</TotalTime>
  <Words>758</Words>
  <Application>Microsoft Office PowerPoint</Application>
  <PresentationFormat>Widescreen</PresentationFormat>
  <Paragraphs>83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Cambria</vt:lpstr>
      <vt:lpstr>Times New Roman</vt:lpstr>
      <vt:lpstr>Wingdings</vt:lpstr>
      <vt:lpstr>Office Theme</vt:lpstr>
      <vt:lpstr>Final Project Presentation</vt:lpstr>
      <vt:lpstr>Overview: Problem Description</vt:lpstr>
      <vt:lpstr>Overview: Our Approach </vt:lpstr>
      <vt:lpstr>Data Analysis</vt:lpstr>
      <vt:lpstr>Data Cleaning</vt:lpstr>
      <vt:lpstr>Feature Selection: Stationarity and Fractional Differentiation</vt:lpstr>
      <vt:lpstr>Feature Selection: Polynomial Features</vt:lpstr>
      <vt:lpstr>Feature Selection: RFE</vt:lpstr>
      <vt:lpstr>Feature Selection: MDA (Mean Decrease Accuracy)</vt:lpstr>
      <vt:lpstr>Model Selection</vt:lpstr>
      <vt:lpstr>Parameter Tuning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2019-05-18T00:30:15Z</dcterms:created>
  <dcterms:modified xsi:type="dcterms:W3CDTF">2019-05-18T03:27:50Z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